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9" r:id="rId5"/>
    <p:sldId id="275" r:id="rId6"/>
    <p:sldId id="262" r:id="rId7"/>
    <p:sldId id="264" r:id="rId8"/>
    <p:sldId id="263" r:id="rId9"/>
    <p:sldId id="266" r:id="rId10"/>
    <p:sldId id="265" r:id="rId11"/>
    <p:sldId id="268" r:id="rId12"/>
    <p:sldId id="267" r:id="rId13"/>
    <p:sldId id="270" r:id="rId14"/>
    <p:sldId id="269" r:id="rId15"/>
    <p:sldId id="271" r:id="rId16"/>
    <p:sldId id="273" r:id="rId17"/>
    <p:sldId id="272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0CFD-D9BF-4D88-B6C3-6955009A4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074EF-076C-4C21-ACB3-0DE0A24CD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D4F39-482B-40B9-9AE2-6508CEE5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69376-998B-4B1A-AC31-0445A929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567F5-37C9-4853-B14A-A2B2AD5F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51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F233-2EF2-4F05-B361-FA2C1E29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3D2DB-BBE5-42A8-8C88-BA05C95D3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81184-E0FA-41AB-8620-6544250E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E864D-D98F-457F-A9E7-D4CF99BDE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A34DC-7B67-447D-AD03-F56CE4EE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15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09B38-0AF9-4377-A688-68C84C7A9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97293-2B65-4DBC-B5F1-C9A014C64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8092A-2ECF-485A-B6AC-8D24E3BA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BED28-9C27-4B4F-87BD-D93E32AC3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8D5B4-88E2-462D-95D9-12E44329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57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2BEF-6F63-43EF-9676-AEAC488A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7DF7-5344-40B3-AD55-CB644E7F7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56F3D-EDA2-4063-8458-1E9BB21F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468AC-83C0-4798-9D35-761BB9B7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E07C-5AA0-4E70-8ABF-EC4EBB64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6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652B-87C5-4994-9F01-5FAEA7E8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99BC2-6F20-4A99-8D7C-588C55A80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AD6C0-53E6-442A-A614-93D0DA30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EABC8-DA89-46DB-AE10-308D4DA4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BF1A9-541F-4E2F-BF86-6C2704C4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54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C117-AC7A-4011-93A1-A1FBC23E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72F9A-7543-467A-A87A-3B204F8AD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B0E98-7F88-4E34-B567-9D44ABD93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B014D-3E0A-4283-B2C3-A02CA4D4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7F672-E3CE-4597-83D8-7F4139CE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CBB4B-2B64-42BA-B5C8-E21FDAE7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51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6E9B-A68B-46C2-A0EE-A8B81027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866A3-D46E-419D-A642-CBE9A4D46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CECA8-1318-4775-9374-261135B6D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EB702-CFA1-48F7-AF97-974308D73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25FF0-A2BB-4FA3-B80C-AD5102320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7372B-229F-4851-9B69-93BA70CF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7D373C-A9E6-48ED-8874-4FFBF8B5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3795D-7A29-4934-9095-FAADAE37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36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E3D3-BAA3-40BE-964E-9EE82240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9A738-FD33-43EA-A333-DCB05CAF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1BAB6-F9B0-4F6F-8BE1-F9264B37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B935A-BE5C-4F3C-B7F1-7425F225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5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B0614-0405-410E-B33B-C3C9BCD1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3DFDF-D2BB-4D25-B828-7CFBE0C6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81AA4-5B75-401B-9541-8293C757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13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529F-8990-42A4-80DA-84C09026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67373-E5D4-4D23-A5E9-9190A653F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102AB-321D-4F85-B0BF-810F463B5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46CF1-68E7-4CF6-83F7-3314F345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F887B-71B0-4089-819C-D42A788D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0FE27-3C72-4FDA-B1AF-71C03D12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63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B14F-F96D-4D05-AB70-48E32A67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3C077-2A73-414A-904B-F0E0493F2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7D297-DE0F-40FF-9ADF-44BB22A84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201D-C27F-48E0-B74A-6CD84904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84EF1-C2DA-4F17-8354-4E738125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D7B3F-580F-482A-A1FD-3E3696AF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7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5BA58-FB98-43CE-8811-62B7126C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F4837-2AE5-4B4D-B190-AA9D6821A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226D9-0FC7-4398-BD2C-A57E19A18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8FC82-E672-46C3-8DF1-A97C481F2E81}" type="datetimeFigureOut">
              <a:rPr lang="en-GB" smtClean="0"/>
              <a:t>21/04/2022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F44DB-A98B-4317-84C9-0D598E341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634B8-A2E9-4798-B87B-E52B30DEE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DEC8F-EA93-4C24-9A8B-5D59326D27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3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75966C-862A-4A6D-882D-BCDFE4F7C9E0}"/>
              </a:ext>
            </a:extLst>
          </p:cNvPr>
          <p:cNvSpPr txBox="1"/>
          <p:nvPr/>
        </p:nvSpPr>
        <p:spPr>
          <a:xfrm>
            <a:off x="4424055" y="2375204"/>
            <a:ext cx="358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008080"/>
                </a:solidFill>
              </a:rPr>
              <a:t>Malakai, our cat</a:t>
            </a:r>
          </a:p>
        </p:txBody>
      </p:sp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1C3C9B3D-7558-4AE8-950D-36675619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8072" y="3356811"/>
            <a:ext cx="2415855" cy="24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78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61B5F-D4A5-4B12-A71F-D9DB393C623B}"/>
              </a:ext>
            </a:extLst>
          </p:cNvPr>
          <p:cNvSpPr txBox="1"/>
          <p:nvPr/>
        </p:nvSpPr>
        <p:spPr>
          <a:xfrm>
            <a:off x="1671587" y="1435927"/>
            <a:ext cx="847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To the thief that stole my anxiety drugs and my wheelchair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65DCC-0AF6-4A2B-8E7E-17292ECABFDF}"/>
              </a:ext>
            </a:extLst>
          </p:cNvPr>
          <p:cNvSpPr txBox="1"/>
          <p:nvPr/>
        </p:nvSpPr>
        <p:spPr>
          <a:xfrm>
            <a:off x="2008471" y="2519259"/>
            <a:ext cx="277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 hope you’re happy.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2E5D9-28EF-4846-89DF-E9F8AF2AFB2A}"/>
              </a:ext>
            </a:extLst>
          </p:cNvPr>
          <p:cNvSpPr txBox="1"/>
          <p:nvPr/>
        </p:nvSpPr>
        <p:spPr>
          <a:xfrm>
            <a:off x="4783756" y="2531911"/>
            <a:ext cx="4045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You can hide but you can’t run!</a:t>
            </a:r>
          </a:p>
        </p:txBody>
      </p:sp>
    </p:spTree>
    <p:extLst>
      <p:ext uri="{BB962C8B-B14F-4D97-AF65-F5344CB8AC3E}">
        <p14:creationId xmlns:p14="http://schemas.microsoft.com/office/powerpoint/2010/main" val="652930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53A97-595C-46A5-91C8-DF45C8583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8757" y="647312"/>
            <a:ext cx="7954485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2BCFEF-32EC-448C-84AF-A32DB91859FA}"/>
              </a:ext>
            </a:extLst>
          </p:cNvPr>
          <p:cNvSpPr txBox="1"/>
          <p:nvPr/>
        </p:nvSpPr>
        <p:spPr>
          <a:xfrm>
            <a:off x="1241659" y="1424539"/>
            <a:ext cx="10135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Today a man knocked on my door and asked for a small donation towards the local swimming pool.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A2520-E7F8-4E3E-BFFD-777D0397A8B7}"/>
              </a:ext>
            </a:extLst>
          </p:cNvPr>
          <p:cNvSpPr txBox="1"/>
          <p:nvPr/>
        </p:nvSpPr>
        <p:spPr>
          <a:xfrm>
            <a:off x="1241659" y="2441790"/>
            <a:ext cx="386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So I gave him a glass of water</a:t>
            </a:r>
          </a:p>
        </p:txBody>
      </p:sp>
    </p:spTree>
    <p:extLst>
      <p:ext uri="{BB962C8B-B14F-4D97-AF65-F5344CB8AC3E}">
        <p14:creationId xmlns:p14="http://schemas.microsoft.com/office/powerpoint/2010/main" val="37542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72B96-CB9F-4E8F-A409-A81CBA57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604443"/>
            <a:ext cx="8449854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5F1D4F-4457-4629-8566-64B0A0B42431}"/>
              </a:ext>
            </a:extLst>
          </p:cNvPr>
          <p:cNvSpPr txBox="1"/>
          <p:nvPr/>
        </p:nvSpPr>
        <p:spPr>
          <a:xfrm>
            <a:off x="1009403" y="795647"/>
            <a:ext cx="955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Why can’t you use Beef as your password?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2CC5B-179E-4153-89BC-2DFEA510561F}"/>
              </a:ext>
            </a:extLst>
          </p:cNvPr>
          <p:cNvSpPr txBox="1"/>
          <p:nvPr/>
        </p:nvSpPr>
        <p:spPr>
          <a:xfrm>
            <a:off x="1009403" y="5142016"/>
            <a:ext cx="636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Because it’s not stroganoff!</a:t>
            </a:r>
          </a:p>
        </p:txBody>
      </p:sp>
    </p:spTree>
    <p:extLst>
      <p:ext uri="{BB962C8B-B14F-4D97-AF65-F5344CB8AC3E}">
        <p14:creationId xmlns:p14="http://schemas.microsoft.com/office/powerpoint/2010/main" val="305758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E77C0-F3EE-4AD5-B9C5-540D5672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0"/>
            <a:ext cx="535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8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FE1C55-EED5-49AC-A87F-E04C6675A7C6}"/>
              </a:ext>
            </a:extLst>
          </p:cNvPr>
          <p:cNvSpPr txBox="1"/>
          <p:nvPr/>
        </p:nvSpPr>
        <p:spPr>
          <a:xfrm>
            <a:off x="1603169" y="902525"/>
            <a:ext cx="4667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 lost my job at the calendar factory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E88D7-17F7-4A6E-95AF-DDB009AF7C01}"/>
              </a:ext>
            </a:extLst>
          </p:cNvPr>
          <p:cNvSpPr txBox="1"/>
          <p:nvPr/>
        </p:nvSpPr>
        <p:spPr>
          <a:xfrm>
            <a:off x="6816436" y="4417620"/>
            <a:ext cx="380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All I did was take a week off!</a:t>
            </a:r>
          </a:p>
        </p:txBody>
      </p:sp>
    </p:spTree>
    <p:extLst>
      <p:ext uri="{BB962C8B-B14F-4D97-AF65-F5344CB8AC3E}">
        <p14:creationId xmlns:p14="http://schemas.microsoft.com/office/powerpoint/2010/main" val="252098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1B6A4-E7DB-431F-A96A-DCF1DBD0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995023"/>
            <a:ext cx="8345065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0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4B0D8-B3F5-49BA-AC80-7F2CD08B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1204602"/>
            <a:ext cx="739243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8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20275-EBA2-4369-8B6D-940F93FEA283}"/>
              </a:ext>
            </a:extLst>
          </p:cNvPr>
          <p:cNvSpPr txBox="1"/>
          <p:nvPr/>
        </p:nvSpPr>
        <p:spPr>
          <a:xfrm>
            <a:off x="514596" y="641268"/>
            <a:ext cx="2173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03CFF-DF98-4133-A04C-CAD0C45AB3C6}"/>
              </a:ext>
            </a:extLst>
          </p:cNvPr>
          <p:cNvSpPr txBox="1"/>
          <p:nvPr/>
        </p:nvSpPr>
        <p:spPr>
          <a:xfrm>
            <a:off x="514596" y="1616516"/>
            <a:ext cx="558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Positive feedback is more than welcome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BD770-7402-4261-AFEC-533BF606C57F}"/>
              </a:ext>
            </a:extLst>
          </p:cNvPr>
          <p:cNvSpPr txBox="1"/>
          <p:nvPr/>
        </p:nvSpPr>
        <p:spPr>
          <a:xfrm>
            <a:off x="461158" y="5373860"/>
            <a:ext cx="112696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Negative feedback is also welcomed. Please put any concerns into writing and place it in your recycling bin</a:t>
            </a:r>
          </a:p>
        </p:txBody>
      </p:sp>
    </p:spTree>
    <p:extLst>
      <p:ext uri="{BB962C8B-B14F-4D97-AF65-F5344CB8AC3E}">
        <p14:creationId xmlns:p14="http://schemas.microsoft.com/office/powerpoint/2010/main" val="2339509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75966C-862A-4A6D-882D-BCDFE4F7C9E0}"/>
              </a:ext>
            </a:extLst>
          </p:cNvPr>
          <p:cNvSpPr txBox="1"/>
          <p:nvPr/>
        </p:nvSpPr>
        <p:spPr>
          <a:xfrm>
            <a:off x="5631982" y="2327077"/>
            <a:ext cx="167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JOKES</a:t>
            </a:r>
          </a:p>
        </p:txBody>
      </p:sp>
      <p:pic>
        <p:nvPicPr>
          <p:cNvPr id="7" name="Graphic 6" descr="Cat">
            <a:extLst>
              <a:ext uri="{FF2B5EF4-FFF2-40B4-BE49-F238E27FC236}">
                <a16:creationId xmlns:a16="http://schemas.microsoft.com/office/drawing/2014/main" id="{1C3C9B3D-7558-4AE8-950D-36675619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3062" y="2129591"/>
            <a:ext cx="910389" cy="9103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67F4C0-BCE1-45A7-92D3-F212428F139A}"/>
              </a:ext>
            </a:extLst>
          </p:cNvPr>
          <p:cNvSpPr txBox="1"/>
          <p:nvPr/>
        </p:nvSpPr>
        <p:spPr>
          <a:xfrm>
            <a:off x="2666199" y="4485373"/>
            <a:ext cx="689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Disclaimer: Some content on the following slides may cause you to sigh.</a:t>
            </a:r>
          </a:p>
        </p:txBody>
      </p:sp>
    </p:spTree>
    <p:extLst>
      <p:ext uri="{BB962C8B-B14F-4D97-AF65-F5344CB8AC3E}">
        <p14:creationId xmlns:p14="http://schemas.microsoft.com/office/powerpoint/2010/main" val="423741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35 -0.15532 L -0.14935 -0.15532 C -0.15755 -0.16597 -0.16185 -0.17222 -0.17083 -0.18125 C -0.17539 -0.18565 -0.18008 -0.18935 -0.18477 -0.19352 C -0.18568 -0.19514 -0.18646 -0.19722 -0.1875 -0.19838 C -0.18906 -0.20046 -0.19076 -0.20185 -0.19232 -0.20347 C -0.19766 -0.20856 -0.20274 -0.21435 -0.20833 -0.21828 C -0.21133 -0.22037 -0.21419 -0.22315 -0.21732 -0.2243 C -0.2237 -0.22685 -0.23034 -0.22778 -0.23685 -0.2294 C -0.23932 -0.22893 -0.24206 -0.22963 -0.2444 -0.22801 C -0.25326 -0.22315 -0.26185 -0.21296 -0.27018 -0.20578 C -0.27604 -0.20069 -0.28229 -0.19629 -0.28815 -0.19097 C -0.29688 -0.18356 -0.30443 -0.17685 -0.31107 -0.16389 C -0.31367 -0.15903 -0.3168 -0.15486 -0.31875 -0.14907 C -0.32552 -0.13032 -0.32578 -0.12315 -0.32852 -0.10347 C -0.32826 -0.09653 -0.32826 -0.08935 -0.32774 -0.08241 C -0.32748 -0.07824 -0.32331 -0.06227 -0.32292 -0.06134 C -0.32175 -0.05856 -0.31563 -0.05 -0.31315 -0.04653 C -0.3069 -0.04907 -0.30052 -0.05023 -0.2944 -0.05393 C -0.29128 -0.05602 -0.28906 -0.06111 -0.28607 -0.06389 C -0.27292 -0.07685 -0.26927 -0.07268 -0.25482 -0.09467 L -0.225 -0.14051 C -0.21862 -0.15 -0.21211 -0.15949 -0.2056 -0.16875 C -0.18685 -0.19537 -0.16393 -0.22569 -0.14167 -0.2368 C -0.12917 -0.24282 -0.11693 -0.25116 -0.10417 -0.25532 C -0.08945 -0.26018 -0.07461 -0.2618 -0.05977 -0.26389 C -0.03229 -0.26759 -0.00182 -0.26805 0.02578 -0.26875 L 0.09245 -0.26504 C 0.09831 -0.26366 0.10325 -0.25509 0.10768 -0.24791 C 0.11732 -0.23194 0.12721 -0.2044 0.13203 -0.18241 C 0.13568 -0.16528 0.13802 -0.14699 0.14101 -0.1294 C 0.12135 -0.04074 0.13398 -0.09398 0.10143 0.02616 C 0.0987 0.03658 0.09766 0.04908 0.0931 0.05718 C 0.06627 0.10486 0.04844 0.14931 0.01458 0.17685 C 0.00286 0.18634 -0.0099 0.19074 -0.02214 0.19792 C -0.03633 0.19375 -0.05195 0.19722 -0.06458 0.18542 C -0.06914 0.18125 -0.10925 0.10672 -0.11602 0.08797 C -0.13412 0.03658 -0.13008 0.00972 -0.15768 -0.01828 C -0.17162 -0.03241 -0.20404 -0.04074 -0.21732 -0.04537 C -0.29024 -0.04352 -0.24167 -0.0581 -0.30352 -0.00717 C -0.35677 0.03681 -0.46458 0.12014 -0.46458 0.12014 C -0.46641 0.12338 -0.46888 0.12593 -0.47018 0.12986 C -0.47318 0.13982 -0.47357 0.17847 -0.47357 0.18056 C -0.47227 0.19283 -0.4724 0.20602 -0.4694 0.21759 C -0.46341 0.24213 -0.43425 0.25695 -0.42708 0.2632 C -0.38893 0.29722 -0.39193 0.30648 -0.33607 0.33727 C -0.31198 0.3507 -0.28659 0.35533 -0.26185 0.36459 C -0.25326 0.36088 -0.24414 0.35996 -0.23607 0.35347 C -0.17474 0.30255 -0.11966 0.22338 -0.05417 0.19283 C 0.13698 0.10394 0.05377 0.12222 0.19245 0.10764 C 0.28021 0.15371 0.17773 0.10232 0.43828 0.10023 C 0.46055 0.1 0.48268 0.10764 0.50495 0.11134 C 0.51055 0.12384 0.51159 0.12408 0.50976 0.14977 C 0.50729 0.18496 0.51315 0.29769 0.47643 0.31644 C 0.46627 0.32153 0.45521 0.31713 0.44453 0.31759 L 0.3987 0.3213 C 0.38945 0.32222 0.38021 0.32431 0.37083 0.325 C 0.35534 0.32616 0.33984 0.32662 0.32435 0.32755 L 0.12851 0.33866 L 0.03125 0.34236 C -0.07149 0.33634 -0.14401 0.36922 -0.22852 0.30533 C -0.23255 0.30209 -0.23542 0.29537 -0.23893 0.29051 C -0.24688 0.26667 -0.24219 0.28264 -0.25 0.23982 L -0.2194 0.09537 C -0.22695 0.10347 -0.2237 0.10278 -0.22852 0.10278 L -0.1806 0.08172 L -0.22227 0.02246 L -0.1556 -0.09352 L -0.10768 -0.17754 L -0.11107 -0.18241 " pathEditMode="relative" ptsTypes="AAA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F2D2E-2985-4C2A-A9F4-4B098E03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0" y="966536"/>
            <a:ext cx="4326506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D3EAC-E11C-4114-AC6D-4B0E5AA26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0" r="3170" b="14152"/>
          <a:stretch/>
        </p:blipFill>
        <p:spPr>
          <a:xfrm>
            <a:off x="6096000" y="966536"/>
            <a:ext cx="454659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203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08185-E9BB-475F-9E8E-44BBA134BFA7}"/>
              </a:ext>
            </a:extLst>
          </p:cNvPr>
          <p:cNvSpPr txBox="1"/>
          <p:nvPr/>
        </p:nvSpPr>
        <p:spPr>
          <a:xfrm>
            <a:off x="1540043" y="1379621"/>
            <a:ext cx="821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Two TV aerials fell in love and decided to get married.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F0D81-F0EA-474F-A5CC-0E54AE0B6F03}"/>
              </a:ext>
            </a:extLst>
          </p:cNvPr>
          <p:cNvSpPr txBox="1"/>
          <p:nvPr/>
        </p:nvSpPr>
        <p:spPr>
          <a:xfrm>
            <a:off x="1540043" y="2628333"/>
            <a:ext cx="337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But the reception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06BC4-9B64-4B3F-90BD-CCCFAA7C3125}"/>
              </a:ext>
            </a:extLst>
          </p:cNvPr>
          <p:cNvSpPr txBox="1"/>
          <p:nvPr/>
        </p:nvSpPr>
        <p:spPr>
          <a:xfrm>
            <a:off x="1540043" y="2006765"/>
            <a:ext cx="6336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The wedding, as you can imagine, was very dull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84354-5233-4C2F-8FCB-0037C124FEFB}"/>
              </a:ext>
            </a:extLst>
          </p:cNvPr>
          <p:cNvSpPr txBox="1"/>
          <p:nvPr/>
        </p:nvSpPr>
        <p:spPr>
          <a:xfrm>
            <a:off x="1540043" y="3249901"/>
            <a:ext cx="875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was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8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C5FBA5-9906-41D1-A922-3C23573ACA1E}"/>
              </a:ext>
            </a:extLst>
          </p:cNvPr>
          <p:cNvSpPr txBox="1"/>
          <p:nvPr/>
        </p:nvSpPr>
        <p:spPr>
          <a:xfrm>
            <a:off x="1241694" y="1920231"/>
            <a:ext cx="903972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600" b="1" dirty="0">
                <a:solidFill>
                  <a:srgbClr val="008080"/>
                </a:solidFill>
              </a:rPr>
              <a:t>FANTASTIC</a:t>
            </a:r>
            <a:endParaRPr lang="en-GB" sz="15600" dirty="0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8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XL_20220208_205540287">
            <a:hlinkClick r:id="" action="ppaction://media"/>
            <a:extLst>
              <a:ext uri="{FF2B5EF4-FFF2-40B4-BE49-F238E27FC236}">
                <a16:creationId xmlns:a16="http://schemas.microsoft.com/office/drawing/2014/main" id="{6FCB7483-F30C-47C1-9E42-B9481DC95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5EB27-AE2E-48F9-824D-D137F58FBAC6}"/>
              </a:ext>
            </a:extLst>
          </p:cNvPr>
          <p:cNvSpPr txBox="1"/>
          <p:nvPr/>
        </p:nvSpPr>
        <p:spPr>
          <a:xfrm>
            <a:off x="895149" y="2098307"/>
            <a:ext cx="214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8080"/>
                </a:solidFill>
              </a:rPr>
              <a:t>NOT a quiet cat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2E523460-845D-4802-A088-89DAC4658644}"/>
              </a:ext>
            </a:extLst>
          </p:cNvPr>
          <p:cNvSpPr/>
          <p:nvPr/>
        </p:nvSpPr>
        <p:spPr>
          <a:xfrm rot="5400000">
            <a:off x="2069431" y="2208997"/>
            <a:ext cx="856649" cy="1653139"/>
          </a:xfrm>
          <a:prstGeom prst="bentUpArrow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1A5C2-C565-4AEE-8F5B-5D38752D1FE9}"/>
              </a:ext>
            </a:extLst>
          </p:cNvPr>
          <p:cNvSpPr txBox="1"/>
          <p:nvPr/>
        </p:nvSpPr>
        <p:spPr>
          <a:xfrm>
            <a:off x="597968" y="4907280"/>
            <a:ext cx="214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8080"/>
                </a:solidFill>
              </a:rPr>
              <a:t>NOT a quiet cat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280C8-9FDB-44DD-97DA-4D609F9F56EB}"/>
              </a:ext>
            </a:extLst>
          </p:cNvPr>
          <p:cNvSpPr txBox="1"/>
          <p:nvPr/>
        </p:nvSpPr>
        <p:spPr>
          <a:xfrm>
            <a:off x="9073415" y="508406"/>
            <a:ext cx="214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8080"/>
                </a:solidFill>
              </a:rPr>
              <a:t>NOT a quiet cat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4FA95-C4AA-40CB-B096-45D5B723F02F}"/>
              </a:ext>
            </a:extLst>
          </p:cNvPr>
          <p:cNvSpPr txBox="1"/>
          <p:nvPr/>
        </p:nvSpPr>
        <p:spPr>
          <a:xfrm>
            <a:off x="9528608" y="2098306"/>
            <a:ext cx="214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8080"/>
                </a:solidFill>
              </a:rPr>
              <a:t>NOT a quiet cat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AD93B-DB7D-4CC4-870D-CA94D1373E26}"/>
              </a:ext>
            </a:extLst>
          </p:cNvPr>
          <p:cNvSpPr txBox="1"/>
          <p:nvPr/>
        </p:nvSpPr>
        <p:spPr>
          <a:xfrm>
            <a:off x="9150417" y="5079330"/>
            <a:ext cx="214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8080"/>
                </a:solidFill>
              </a:rPr>
              <a:t>NOT a quiet cat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8017C6B-6B89-44E6-B525-4704991ECC65}"/>
              </a:ext>
            </a:extLst>
          </p:cNvPr>
          <p:cNvSpPr/>
          <p:nvPr/>
        </p:nvSpPr>
        <p:spPr>
          <a:xfrm rot="19204414">
            <a:off x="2645874" y="4299282"/>
            <a:ext cx="1159845" cy="461665"/>
          </a:xfrm>
          <a:prstGeom prst="rightArrow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0C1433-7E36-4D4F-8129-B7B72A0A7F33}"/>
              </a:ext>
            </a:extLst>
          </p:cNvPr>
          <p:cNvSpPr/>
          <p:nvPr/>
        </p:nvSpPr>
        <p:spPr>
          <a:xfrm rot="12736927">
            <a:off x="8058459" y="4633230"/>
            <a:ext cx="1159845" cy="461665"/>
          </a:xfrm>
          <a:prstGeom prst="rightArrow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73E7480-6408-4BE0-B52D-561246E93E97}"/>
              </a:ext>
            </a:extLst>
          </p:cNvPr>
          <p:cNvSpPr/>
          <p:nvPr/>
        </p:nvSpPr>
        <p:spPr>
          <a:xfrm rot="10555659">
            <a:off x="8272824" y="2138908"/>
            <a:ext cx="1159845" cy="461665"/>
          </a:xfrm>
          <a:prstGeom prst="rightArrow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00B020-FA59-4507-9786-D282856628A0}"/>
              </a:ext>
            </a:extLst>
          </p:cNvPr>
          <p:cNvSpPr/>
          <p:nvPr/>
        </p:nvSpPr>
        <p:spPr>
          <a:xfrm rot="8631126">
            <a:off x="8037766" y="953178"/>
            <a:ext cx="1159845" cy="461665"/>
          </a:xfrm>
          <a:prstGeom prst="rightArrow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612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DC901-442B-4020-8C4E-97083DB0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55" y="573505"/>
            <a:ext cx="11093289" cy="5710989"/>
          </a:xfrm>
          <a:prstGeom prst="rect">
            <a:avLst/>
          </a:prstGeom>
        </p:spPr>
      </p:pic>
      <p:pic>
        <p:nvPicPr>
          <p:cNvPr id="4" name="Malakai purring 🐱">
            <a:hlinkClick r:id="" action="ppaction://media"/>
            <a:extLst>
              <a:ext uri="{FF2B5EF4-FFF2-40B4-BE49-F238E27FC236}">
                <a16:creationId xmlns:a16="http://schemas.microsoft.com/office/drawing/2014/main" id="{8F0787C3-4452-4DE4-BF7B-838F99003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15226" y="12665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1BD577-D9D8-4B37-800C-D6F4EEFEBB23}"/>
              </a:ext>
            </a:extLst>
          </p:cNvPr>
          <p:cNvSpPr txBox="1"/>
          <p:nvPr/>
        </p:nvSpPr>
        <p:spPr>
          <a:xfrm>
            <a:off x="593558" y="1957137"/>
            <a:ext cx="1024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At camouflage training my commanding officer told me he didn’t see me there.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A408E-8630-48FF-A051-F2BE86076329}"/>
              </a:ext>
            </a:extLst>
          </p:cNvPr>
          <p:cNvSpPr txBox="1"/>
          <p:nvPr/>
        </p:nvSpPr>
        <p:spPr>
          <a:xfrm>
            <a:off x="7124215" y="3977534"/>
            <a:ext cx="187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 said thanks!</a:t>
            </a:r>
          </a:p>
        </p:txBody>
      </p:sp>
    </p:spTree>
    <p:extLst>
      <p:ext uri="{BB962C8B-B14F-4D97-AF65-F5344CB8AC3E}">
        <p14:creationId xmlns:p14="http://schemas.microsoft.com/office/powerpoint/2010/main" val="4027243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7D52E-C76D-4373-9A6A-1F09D388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6" y="480601"/>
            <a:ext cx="561100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51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195</Words>
  <Application>Microsoft Office PowerPoint</Application>
  <PresentationFormat>Widescreen</PresentationFormat>
  <Paragraphs>27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.</dc:creator>
  <cp:lastModifiedBy>Michael .</cp:lastModifiedBy>
  <cp:revision>2</cp:revision>
  <dcterms:created xsi:type="dcterms:W3CDTF">2022-02-23T17:06:32Z</dcterms:created>
  <dcterms:modified xsi:type="dcterms:W3CDTF">2022-04-21T07:25:12Z</dcterms:modified>
</cp:coreProperties>
</file>